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6" r:id="rId3"/>
    <p:sldId id="261" r:id="rId4"/>
    <p:sldId id="257" r:id="rId5"/>
    <p:sldId id="262" r:id="rId6"/>
    <p:sldId id="258" r:id="rId7"/>
    <p:sldId id="263" r:id="rId8"/>
    <p:sldId id="260"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5620" autoAdjust="0"/>
    <p:restoredTop sz="94640" autoAdjust="0"/>
  </p:normalViewPr>
  <p:slideViewPr>
    <p:cSldViewPr>
      <p:cViewPr>
        <p:scale>
          <a:sx n="78" d="100"/>
          <a:sy n="78" d="100"/>
        </p:scale>
        <p:origin x="-912" y="-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349A5C-0C36-4968-9AB8-D74341AB61BD}" type="datetimeFigureOut">
              <a:rPr lang="en-US" smtClean="0"/>
              <a:pPr/>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76936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349A5C-0C36-4968-9AB8-D74341AB61BD}" type="datetimeFigureOut">
              <a:rPr lang="en-US" smtClean="0"/>
              <a:pPr/>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121114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349A5C-0C36-4968-9AB8-D74341AB61BD}" type="datetimeFigureOut">
              <a:rPr lang="en-US" smtClean="0"/>
              <a:pPr/>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244587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349A5C-0C36-4968-9AB8-D74341AB61BD}" type="datetimeFigureOut">
              <a:rPr lang="en-US" smtClean="0"/>
              <a:pPr/>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832139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349A5C-0C36-4968-9AB8-D74341AB61BD}" type="datetimeFigureOut">
              <a:rPr lang="en-US" smtClean="0"/>
              <a:pPr/>
              <a:t>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348513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349A5C-0C36-4968-9AB8-D74341AB61BD}" type="datetimeFigureOut">
              <a:rPr lang="en-US" smtClean="0"/>
              <a:pPr/>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22745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349A5C-0C36-4968-9AB8-D74341AB61BD}" type="datetimeFigureOut">
              <a:rPr lang="en-US" smtClean="0"/>
              <a:pPr/>
              <a:t>9/2/2019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1054888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349A5C-0C36-4968-9AB8-D74341AB61BD}" type="datetimeFigureOut">
              <a:rPr lang="en-US" smtClean="0"/>
              <a:pPr/>
              <a:t>9/2/2019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111041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49A5C-0C36-4968-9AB8-D74341AB61BD}" type="datetimeFigureOut">
              <a:rPr lang="en-US" smtClean="0"/>
              <a:pPr/>
              <a:t>9/2/2019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909731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349A5C-0C36-4968-9AB8-D74341AB61BD}" type="datetimeFigureOut">
              <a:rPr lang="en-US" smtClean="0"/>
              <a:pPr/>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594966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349A5C-0C36-4968-9AB8-D74341AB61BD}" type="datetimeFigureOut">
              <a:rPr lang="en-US" smtClean="0"/>
              <a:pPr/>
              <a:t>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353440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349A5C-0C36-4968-9AB8-D74341AB61BD}" type="datetimeFigureOut">
              <a:rPr lang="en-US" smtClean="0"/>
              <a:pPr/>
              <a:t>9/2/2019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4111378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tyamTewari" TargetMode="External"/><Relationship Id="rId2" Type="http://schemas.openxmlformats.org/officeDocument/2006/relationships/hyperlink" Target="mailto:satyamtewari13@gmail.com" TargetMode="Externa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github.com/ashutosh-65000"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ashyappiyush1998" TargetMode="External"/><Relationship Id="rId2" Type="http://schemas.openxmlformats.org/officeDocument/2006/relationships/hyperlink" Target="mailto:kashyappiyush1998@gmail.com" TargetMode="Externa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ranjalsk98" TargetMode="External"/><Relationship Id="rId2" Type="http://schemas.openxmlformats.org/officeDocument/2006/relationships/hyperlink" Target="mailto:pranjalsingh.singh24@gmail.com"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5720" y="285728"/>
            <a:ext cx="8572560" cy="1714512"/>
          </a:xfrm>
        </p:spPr>
        <p:txBody>
          <a:bodyPr>
            <a:normAutofit fontScale="92500" lnSpcReduction="10000"/>
          </a:bodyPr>
          <a:lstStyle/>
          <a:p>
            <a:r>
              <a:rPr lang="en-IN" sz="2400" b="1" u="sng" dirty="0" smtClean="0">
                <a:solidFill>
                  <a:schemeClr val="tx1"/>
                </a:solidFill>
              </a:rPr>
              <a:t>Problem  Statement</a:t>
            </a:r>
          </a:p>
          <a:p>
            <a:pPr algn="just"/>
            <a:r>
              <a:rPr lang="en-IN" sz="2400" dirty="0" smtClean="0">
                <a:solidFill>
                  <a:schemeClr val="tx1"/>
                </a:solidFill>
              </a:rPr>
              <a:t>Every </a:t>
            </a:r>
            <a:r>
              <a:rPr lang="en-IN" sz="2400" dirty="0" smtClean="0">
                <a:solidFill>
                  <a:schemeClr val="tx1"/>
                </a:solidFill>
              </a:rPr>
              <a:t>year thousands of graduates, throw their books which are of no use to them anymore while on the other hand there are those who can't afford one. So using "UMEEDO KE PANKH" as a platform they can donate books to the needy.</a:t>
            </a:r>
            <a:endParaRPr lang="en-IN" sz="2400" dirty="0">
              <a:solidFill>
                <a:schemeClr val="tx1"/>
              </a:solidFill>
            </a:endParaRPr>
          </a:p>
        </p:txBody>
      </p:sp>
      <p:pic>
        <p:nvPicPr>
          <p:cNvPr id="1026" name="Picture 2"/>
          <p:cNvPicPr>
            <a:picLocks noChangeAspect="1" noChangeArrowheads="1"/>
          </p:cNvPicPr>
          <p:nvPr/>
        </p:nvPicPr>
        <p:blipFill>
          <a:blip r:embed="rId2"/>
          <a:srcRect r="3250" b="2509"/>
          <a:stretch>
            <a:fillRect/>
          </a:stretch>
        </p:blipFill>
        <p:spPr bwMode="auto">
          <a:xfrm>
            <a:off x="1214414" y="2285992"/>
            <a:ext cx="6572296" cy="3643338"/>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3401"/>
            <a:ext cx="7772400" cy="761999"/>
          </a:xfrm>
        </p:spPr>
        <p:txBody>
          <a:bodyPr>
            <a:normAutofit fontScale="90000"/>
          </a:bodyPr>
          <a:lstStyle/>
          <a:p>
            <a:pPr algn="l"/>
            <a:r>
              <a:rPr lang="en-US" dirty="0" smtClean="0"/>
              <a:t>Candidate</a:t>
            </a:r>
            <a:endParaRPr lang="en-US" dirty="0"/>
          </a:p>
        </p:txBody>
      </p:sp>
      <p:sp>
        <p:nvSpPr>
          <p:cNvPr id="5" name="TextBox 4"/>
          <p:cNvSpPr txBox="1"/>
          <p:nvPr/>
        </p:nvSpPr>
        <p:spPr>
          <a:xfrm>
            <a:off x="609600" y="1375960"/>
            <a:ext cx="8153400" cy="5016758"/>
          </a:xfrm>
          <a:prstGeom prst="rect">
            <a:avLst/>
          </a:prstGeom>
          <a:noFill/>
        </p:spPr>
        <p:txBody>
          <a:bodyPr wrap="square" rtlCol="0">
            <a:spAutoFit/>
          </a:bodyPr>
          <a:lstStyle/>
          <a:p>
            <a:r>
              <a:rPr lang="en-US" sz="3200" dirty="0"/>
              <a:t>Name </a:t>
            </a:r>
            <a:r>
              <a:rPr lang="en-US" sz="3200" dirty="0" smtClean="0"/>
              <a:t>– Satyam Tewari</a:t>
            </a:r>
          </a:p>
          <a:p>
            <a:r>
              <a:rPr lang="en-US" sz="3200" dirty="0"/>
              <a:t/>
            </a:r>
            <a:br>
              <a:rPr lang="en-US" sz="3200" dirty="0"/>
            </a:br>
            <a:r>
              <a:rPr lang="en-US" sz="3200" dirty="0"/>
              <a:t>Reg. No. </a:t>
            </a:r>
            <a:r>
              <a:rPr lang="en-US" sz="3200" dirty="0" smtClean="0"/>
              <a:t>– 1613101636</a:t>
            </a:r>
          </a:p>
          <a:p>
            <a:r>
              <a:rPr lang="en-US" sz="3200" dirty="0"/>
              <a:t/>
            </a:r>
            <a:br>
              <a:rPr lang="en-US" sz="3200" dirty="0"/>
            </a:br>
            <a:r>
              <a:rPr lang="en-US" sz="3200" dirty="0"/>
              <a:t>Phone No. </a:t>
            </a:r>
            <a:r>
              <a:rPr lang="en-US" sz="3200" dirty="0" smtClean="0"/>
              <a:t>– 9971139334</a:t>
            </a:r>
          </a:p>
          <a:p>
            <a:r>
              <a:rPr lang="en-US" sz="3200" dirty="0"/>
              <a:t/>
            </a:r>
            <a:br>
              <a:rPr lang="en-US" sz="3200" dirty="0"/>
            </a:br>
            <a:r>
              <a:rPr lang="en-US" sz="3200" dirty="0"/>
              <a:t>Email id </a:t>
            </a:r>
            <a:r>
              <a:rPr lang="en-US" sz="3200" dirty="0" smtClean="0"/>
              <a:t>– </a:t>
            </a:r>
            <a:r>
              <a:rPr lang="en-US" sz="3200" dirty="0" smtClean="0">
                <a:hlinkClick r:id="rId2"/>
              </a:rPr>
              <a:t>satyamtewari13@gmail.com</a:t>
            </a:r>
            <a:endParaRPr lang="en-US" sz="3200" dirty="0" smtClean="0"/>
          </a:p>
          <a:p>
            <a:r>
              <a:rPr lang="en-US" sz="3200" dirty="0"/>
              <a:t/>
            </a:r>
            <a:br>
              <a:rPr lang="en-US" sz="3200" dirty="0"/>
            </a:br>
            <a:r>
              <a:rPr lang="en-US" sz="3200" dirty="0" err="1"/>
              <a:t>Github</a:t>
            </a:r>
            <a:r>
              <a:rPr lang="en-US" sz="3200" dirty="0"/>
              <a:t> Id - </a:t>
            </a:r>
            <a:r>
              <a:rPr lang="en-US" sz="3200" dirty="0" smtClean="0">
                <a:hlinkClick r:id="rId3"/>
              </a:rPr>
              <a:t>https://github.com/SatyamTewari</a:t>
            </a:r>
            <a:r>
              <a:rPr lang="en-US" sz="3200" dirty="0" smtClean="0"/>
              <a:t/>
            </a:r>
            <a:br>
              <a:rPr lang="en-US" sz="3200" dirty="0" smtClean="0"/>
            </a:br>
            <a:endParaRPr lang="en-US" sz="3200" dirty="0"/>
          </a:p>
        </p:txBody>
      </p: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83454" y="838200"/>
            <a:ext cx="2979546" cy="3276600"/>
          </a:xfrm>
          <a:prstGeom prst="rect">
            <a:avLst/>
          </a:prstGeom>
        </p:spPr>
      </p:pic>
    </p:spTree>
    <p:extLst>
      <p:ext uri="{BB962C8B-B14F-4D97-AF65-F5344CB8AC3E}">
        <p14:creationId xmlns:p14="http://schemas.microsoft.com/office/powerpoint/2010/main" xmlns="" val="13580904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2648" y="428604"/>
            <a:ext cx="3458704" cy="523220"/>
          </a:xfrm>
          <a:prstGeom prst="rect">
            <a:avLst/>
          </a:prstGeom>
          <a:noFill/>
        </p:spPr>
        <p:txBody>
          <a:bodyPr wrap="none" rtlCol="0">
            <a:spAutoFit/>
          </a:bodyPr>
          <a:lstStyle/>
          <a:p>
            <a:pPr algn="ctr"/>
            <a:r>
              <a:rPr lang="en-IN" sz="2800" dirty="0" smtClean="0"/>
              <a:t>Backend Development</a:t>
            </a:r>
            <a:endParaRPr lang="en-IN" sz="2800" dirty="0"/>
          </a:p>
        </p:txBody>
      </p:sp>
      <p:sp>
        <p:nvSpPr>
          <p:cNvPr id="5" name="TextBox 4"/>
          <p:cNvSpPr txBox="1"/>
          <p:nvPr/>
        </p:nvSpPr>
        <p:spPr>
          <a:xfrm>
            <a:off x="285720" y="1785926"/>
            <a:ext cx="2428892" cy="1323439"/>
          </a:xfrm>
          <a:prstGeom prst="rect">
            <a:avLst/>
          </a:prstGeom>
          <a:noFill/>
        </p:spPr>
        <p:txBody>
          <a:bodyPr wrap="square" rtlCol="0">
            <a:spAutoFit/>
          </a:bodyPr>
          <a:lstStyle/>
          <a:p>
            <a:pPr>
              <a:buFont typeface="Arial" pitchFamily="34" charset="0"/>
              <a:buChar char="•"/>
            </a:pPr>
            <a:r>
              <a:rPr lang="en-IN" sz="1600" dirty="0" smtClean="0"/>
              <a:t> </a:t>
            </a:r>
            <a:r>
              <a:rPr lang="en-IN" sz="2000" dirty="0" smtClean="0"/>
              <a:t>Register.java</a:t>
            </a:r>
          </a:p>
          <a:p>
            <a:pPr>
              <a:buFont typeface="Arial" pitchFamily="34" charset="0"/>
              <a:buChar char="•"/>
            </a:pPr>
            <a:r>
              <a:rPr lang="en-IN" sz="2000" dirty="0" smtClean="0"/>
              <a:t> Login.java</a:t>
            </a:r>
          </a:p>
          <a:p>
            <a:pPr>
              <a:buFont typeface="Arial" pitchFamily="34" charset="0"/>
              <a:buChar char="•"/>
            </a:pPr>
            <a:r>
              <a:rPr lang="en-IN" sz="2000" dirty="0" smtClean="0"/>
              <a:t> BookInsert.java</a:t>
            </a:r>
          </a:p>
          <a:p>
            <a:pPr>
              <a:buFont typeface="Arial" pitchFamily="34" charset="0"/>
              <a:buChar char="•"/>
            </a:pPr>
            <a:r>
              <a:rPr lang="en-IN" sz="2000" dirty="0" smtClean="0"/>
              <a:t> GetPhoto.java</a:t>
            </a:r>
            <a:endParaRPr lang="en-IN" sz="2000" dirty="0"/>
          </a:p>
        </p:txBody>
      </p:sp>
      <p:sp>
        <p:nvSpPr>
          <p:cNvPr id="6" name="TextBox 5"/>
          <p:cNvSpPr txBox="1"/>
          <p:nvPr/>
        </p:nvSpPr>
        <p:spPr>
          <a:xfrm>
            <a:off x="3214678" y="4071942"/>
            <a:ext cx="4000528" cy="1938992"/>
          </a:xfrm>
          <a:prstGeom prst="rect">
            <a:avLst/>
          </a:prstGeom>
          <a:noFill/>
        </p:spPr>
        <p:txBody>
          <a:bodyPr wrap="square" rtlCol="0">
            <a:spAutoFit/>
          </a:bodyPr>
          <a:lstStyle/>
          <a:p>
            <a:pPr>
              <a:buFont typeface="Arial" pitchFamily="34" charset="0"/>
              <a:buChar char="•"/>
            </a:pPr>
            <a:r>
              <a:rPr lang="en-IN" sz="2000" dirty="0" smtClean="0"/>
              <a:t> index.jsp</a:t>
            </a:r>
          </a:p>
          <a:p>
            <a:pPr>
              <a:buFont typeface="Arial" pitchFamily="34" charset="0"/>
              <a:buChar char="•"/>
            </a:pPr>
            <a:r>
              <a:rPr lang="en-IN" sz="2000" dirty="0" smtClean="0"/>
              <a:t> student_login.jsp</a:t>
            </a:r>
          </a:p>
          <a:p>
            <a:pPr>
              <a:buFont typeface="Arial" pitchFamily="34" charset="0"/>
              <a:buChar char="•"/>
            </a:pPr>
            <a:r>
              <a:rPr lang="en-IN" sz="2000" dirty="0" smtClean="0"/>
              <a:t> studentwindow.jsp</a:t>
            </a:r>
          </a:p>
          <a:p>
            <a:pPr>
              <a:buFont typeface="Arial" pitchFamily="34" charset="0"/>
              <a:buChar char="•"/>
            </a:pPr>
            <a:r>
              <a:rPr lang="en-IN" sz="2000" dirty="0" smtClean="0"/>
              <a:t> student-login-failure.jsp</a:t>
            </a:r>
          </a:p>
          <a:p>
            <a:pPr>
              <a:buFont typeface="Arial" pitchFamily="34" charset="0"/>
              <a:buChar char="•"/>
            </a:pPr>
            <a:r>
              <a:rPr lang="en-IN" sz="2000" dirty="0" smtClean="0"/>
              <a:t> register _response.jsp</a:t>
            </a:r>
          </a:p>
          <a:p>
            <a:endParaRPr lang="en-IN" sz="2000" dirty="0"/>
          </a:p>
        </p:txBody>
      </p:sp>
      <p:pic>
        <p:nvPicPr>
          <p:cNvPr id="7" name="Picture 6" descr="jsp2.jpg"/>
          <p:cNvPicPr>
            <a:picLocks noChangeAspect="1"/>
          </p:cNvPicPr>
          <p:nvPr/>
        </p:nvPicPr>
        <p:blipFill>
          <a:blip r:embed="rId2"/>
          <a:stretch>
            <a:fillRect/>
          </a:stretch>
        </p:blipFill>
        <p:spPr>
          <a:xfrm>
            <a:off x="500034" y="4143380"/>
            <a:ext cx="2005018" cy="2005018"/>
          </a:xfrm>
          <a:prstGeom prst="rect">
            <a:avLst/>
          </a:prstGeom>
        </p:spPr>
      </p:pic>
      <p:pic>
        <p:nvPicPr>
          <p:cNvPr id="6146" name="Picture 2" descr="Related image"/>
          <p:cNvPicPr>
            <a:picLocks noChangeAspect="1" noChangeArrowheads="1"/>
          </p:cNvPicPr>
          <p:nvPr/>
        </p:nvPicPr>
        <p:blipFill>
          <a:blip r:embed="rId3"/>
          <a:srcRect/>
          <a:stretch>
            <a:fillRect/>
          </a:stretch>
        </p:blipFill>
        <p:spPr bwMode="auto">
          <a:xfrm>
            <a:off x="3857620" y="2071678"/>
            <a:ext cx="4248150" cy="159067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3401"/>
            <a:ext cx="7772400" cy="761999"/>
          </a:xfrm>
        </p:spPr>
        <p:txBody>
          <a:bodyPr>
            <a:normAutofit fontScale="90000"/>
          </a:bodyPr>
          <a:lstStyle/>
          <a:p>
            <a:pPr algn="l"/>
            <a:r>
              <a:rPr lang="en-US" dirty="0" smtClean="0"/>
              <a:t>Candidate</a:t>
            </a:r>
            <a:endParaRPr lang="en-US" dirty="0"/>
          </a:p>
        </p:txBody>
      </p:sp>
      <p:sp>
        <p:nvSpPr>
          <p:cNvPr id="5" name="TextBox 4"/>
          <p:cNvSpPr txBox="1"/>
          <p:nvPr/>
        </p:nvSpPr>
        <p:spPr>
          <a:xfrm>
            <a:off x="609600" y="1375960"/>
            <a:ext cx="8153400" cy="5509200"/>
          </a:xfrm>
          <a:prstGeom prst="rect">
            <a:avLst/>
          </a:prstGeom>
          <a:noFill/>
        </p:spPr>
        <p:txBody>
          <a:bodyPr wrap="square" rtlCol="0">
            <a:spAutoFit/>
          </a:bodyPr>
          <a:lstStyle/>
          <a:p>
            <a:r>
              <a:rPr lang="en-US" sz="3200" dirty="0"/>
              <a:t>Name </a:t>
            </a:r>
            <a:r>
              <a:rPr lang="en-US" sz="3200" dirty="0" smtClean="0"/>
              <a:t>–  </a:t>
            </a:r>
            <a:r>
              <a:rPr lang="en-US" sz="3200" dirty="0" err="1" smtClean="0"/>
              <a:t>Ashutosh</a:t>
            </a:r>
            <a:r>
              <a:rPr lang="en-US" sz="3200" dirty="0" smtClean="0"/>
              <a:t> </a:t>
            </a:r>
            <a:r>
              <a:rPr lang="en-US" sz="3200" dirty="0" err="1" smtClean="0"/>
              <a:t>Srivastava</a:t>
            </a:r>
            <a:endParaRPr lang="en-US" sz="3200" dirty="0" smtClean="0"/>
          </a:p>
          <a:p>
            <a:r>
              <a:rPr lang="en-US" sz="3200" dirty="0"/>
              <a:t/>
            </a:r>
            <a:br>
              <a:rPr lang="en-US" sz="3200" dirty="0"/>
            </a:br>
            <a:r>
              <a:rPr lang="en-US" sz="3200" dirty="0"/>
              <a:t>Reg. No. </a:t>
            </a:r>
            <a:r>
              <a:rPr lang="en-US" sz="3200" dirty="0" smtClean="0"/>
              <a:t>– 1613114015</a:t>
            </a:r>
          </a:p>
          <a:p>
            <a:r>
              <a:rPr lang="en-US" sz="3200" dirty="0"/>
              <a:t/>
            </a:r>
            <a:br>
              <a:rPr lang="en-US" sz="3200" dirty="0"/>
            </a:br>
            <a:r>
              <a:rPr lang="en-US" sz="3200" dirty="0"/>
              <a:t>Phone No. </a:t>
            </a:r>
            <a:r>
              <a:rPr lang="en-US" sz="3200" dirty="0" smtClean="0"/>
              <a:t>– 9958732904</a:t>
            </a:r>
          </a:p>
          <a:p>
            <a:r>
              <a:rPr lang="en-US" sz="3200" dirty="0"/>
              <a:t/>
            </a:r>
            <a:br>
              <a:rPr lang="en-US" sz="3200" dirty="0"/>
            </a:br>
            <a:r>
              <a:rPr lang="en-US" sz="3200" dirty="0"/>
              <a:t>Email id </a:t>
            </a:r>
            <a:r>
              <a:rPr lang="en-US" sz="3200" dirty="0" smtClean="0"/>
              <a:t>– ashutosh65000@outlook.com</a:t>
            </a:r>
          </a:p>
          <a:p>
            <a:r>
              <a:rPr lang="en-US" sz="3200" dirty="0"/>
              <a:t/>
            </a:r>
            <a:br>
              <a:rPr lang="en-US" sz="3200" dirty="0"/>
            </a:br>
            <a:r>
              <a:rPr lang="en-US" sz="3200" dirty="0" err="1"/>
              <a:t>Github</a:t>
            </a:r>
            <a:r>
              <a:rPr lang="en-US" sz="3200" dirty="0"/>
              <a:t> Id - </a:t>
            </a:r>
            <a:r>
              <a:rPr lang="en-US" sz="3200" dirty="0" smtClean="0">
                <a:hlinkClick r:id="rId2"/>
              </a:rPr>
              <a:t>https://github.com/ashutosh-65000</a:t>
            </a:r>
            <a:endParaRPr lang="en-US" sz="3200" dirty="0" smtClean="0"/>
          </a:p>
          <a:p>
            <a:r>
              <a:rPr lang="en-US" sz="3200" dirty="0" smtClean="0"/>
              <a:t/>
            </a:r>
            <a:br>
              <a:rPr lang="en-US" sz="3200" dirty="0" smtClean="0"/>
            </a:br>
            <a:endParaRPr lang="en-US" sz="32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096000" y="1066800"/>
            <a:ext cx="2568575" cy="2759075"/>
          </a:xfrm>
          <a:prstGeom prst="rect">
            <a:avLst/>
          </a:prstGeom>
        </p:spPr>
      </p:pic>
    </p:spTree>
    <p:extLst>
      <p:ext uri="{BB962C8B-B14F-4D97-AF65-F5344CB8AC3E}">
        <p14:creationId xmlns:p14="http://schemas.microsoft.com/office/powerpoint/2010/main" xmlns="" val="4220123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0121" y="274638"/>
            <a:ext cx="7043758" cy="939784"/>
          </a:xfrm>
        </p:spPr>
        <p:txBody>
          <a:bodyPr>
            <a:normAutofit/>
          </a:bodyPr>
          <a:lstStyle/>
          <a:p>
            <a:r>
              <a:rPr lang="en-IN" sz="3200" dirty="0" smtClean="0"/>
              <a:t>Backend Development</a:t>
            </a:r>
            <a:endParaRPr lang="en-IN" sz="3200" dirty="0"/>
          </a:p>
        </p:txBody>
      </p:sp>
      <p:sp>
        <p:nvSpPr>
          <p:cNvPr id="4" name="TextBox 3"/>
          <p:cNvSpPr txBox="1"/>
          <p:nvPr/>
        </p:nvSpPr>
        <p:spPr>
          <a:xfrm>
            <a:off x="928662" y="1643050"/>
            <a:ext cx="2005958" cy="1015663"/>
          </a:xfrm>
          <a:prstGeom prst="rect">
            <a:avLst/>
          </a:prstGeom>
          <a:noFill/>
        </p:spPr>
        <p:txBody>
          <a:bodyPr wrap="square" rtlCol="0">
            <a:spAutoFit/>
          </a:bodyPr>
          <a:lstStyle/>
          <a:p>
            <a:pPr>
              <a:buFont typeface="Arial" pitchFamily="34" charset="0"/>
              <a:buChar char="•"/>
            </a:pPr>
            <a:r>
              <a:rPr lang="en-IN" sz="2000" dirty="0" smtClean="0"/>
              <a:t> Reset.java</a:t>
            </a:r>
          </a:p>
          <a:p>
            <a:pPr>
              <a:buFont typeface="Arial" pitchFamily="34" charset="0"/>
              <a:buChar char="•"/>
            </a:pPr>
            <a:r>
              <a:rPr lang="en-IN" sz="2000" dirty="0" smtClean="0"/>
              <a:t> DbConnect.java</a:t>
            </a:r>
          </a:p>
          <a:p>
            <a:pPr>
              <a:buFont typeface="Arial" pitchFamily="34" charset="0"/>
              <a:buChar char="•"/>
            </a:pPr>
            <a:r>
              <a:rPr lang="en-IN" sz="2000" dirty="0" smtClean="0"/>
              <a:t> Distribute.java</a:t>
            </a:r>
          </a:p>
        </p:txBody>
      </p:sp>
      <p:sp>
        <p:nvSpPr>
          <p:cNvPr id="5" name="TextBox 4"/>
          <p:cNvSpPr txBox="1"/>
          <p:nvPr/>
        </p:nvSpPr>
        <p:spPr>
          <a:xfrm>
            <a:off x="4714876" y="5286388"/>
            <a:ext cx="3178830" cy="1323439"/>
          </a:xfrm>
          <a:prstGeom prst="rect">
            <a:avLst/>
          </a:prstGeom>
          <a:noFill/>
        </p:spPr>
        <p:txBody>
          <a:bodyPr wrap="square" rtlCol="0">
            <a:spAutoFit/>
          </a:bodyPr>
          <a:lstStyle/>
          <a:p>
            <a:pPr>
              <a:buFont typeface="Arial" pitchFamily="34" charset="0"/>
              <a:buChar char="•"/>
            </a:pPr>
            <a:r>
              <a:rPr lang="en-IN" sz="2000" dirty="0" smtClean="0"/>
              <a:t> admin_login.jsp</a:t>
            </a:r>
          </a:p>
          <a:p>
            <a:pPr>
              <a:buFont typeface="Arial" pitchFamily="34" charset="0"/>
              <a:buChar char="•"/>
            </a:pPr>
            <a:r>
              <a:rPr lang="en-IN" sz="2000" dirty="0" smtClean="0"/>
              <a:t> frgtpswd.jsp</a:t>
            </a:r>
          </a:p>
          <a:p>
            <a:pPr>
              <a:buFont typeface="Arial" pitchFamily="34" charset="0"/>
              <a:buChar char="•"/>
            </a:pPr>
            <a:r>
              <a:rPr lang="en-IN" sz="2000" dirty="0" smtClean="0"/>
              <a:t> adminwindow.jsp</a:t>
            </a:r>
          </a:p>
          <a:p>
            <a:pPr>
              <a:buFont typeface="Arial" pitchFamily="34" charset="0"/>
              <a:buChar char="•"/>
            </a:pPr>
            <a:r>
              <a:rPr lang="en-IN" sz="2000" dirty="0" smtClean="0"/>
              <a:t> logout.jsp</a:t>
            </a:r>
            <a:endParaRPr lang="en-IN" sz="2000" dirty="0"/>
          </a:p>
        </p:txBody>
      </p:sp>
      <p:pic>
        <p:nvPicPr>
          <p:cNvPr id="5122" name="Picture 2" descr="Related image"/>
          <p:cNvPicPr>
            <a:picLocks noChangeAspect="1" noChangeArrowheads="1"/>
          </p:cNvPicPr>
          <p:nvPr/>
        </p:nvPicPr>
        <p:blipFill>
          <a:blip r:embed="rId2"/>
          <a:srcRect/>
          <a:stretch>
            <a:fillRect/>
          </a:stretch>
        </p:blipFill>
        <p:spPr bwMode="auto">
          <a:xfrm>
            <a:off x="500034" y="3857628"/>
            <a:ext cx="1905000" cy="1905000"/>
          </a:xfrm>
          <a:prstGeom prst="rect">
            <a:avLst/>
          </a:prstGeom>
          <a:noFill/>
        </p:spPr>
      </p:pic>
      <p:pic>
        <p:nvPicPr>
          <p:cNvPr id="6" name="Picture 4" descr="Image result for mvc architecture"/>
          <p:cNvPicPr>
            <a:picLocks noChangeAspect="1" noChangeArrowheads="1"/>
          </p:cNvPicPr>
          <p:nvPr/>
        </p:nvPicPr>
        <p:blipFill>
          <a:blip r:embed="rId3"/>
          <a:srcRect/>
          <a:stretch>
            <a:fillRect/>
          </a:stretch>
        </p:blipFill>
        <p:spPr bwMode="auto">
          <a:xfrm>
            <a:off x="2714612" y="642918"/>
            <a:ext cx="6429388" cy="4573696"/>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3401"/>
            <a:ext cx="7772400" cy="761999"/>
          </a:xfrm>
        </p:spPr>
        <p:txBody>
          <a:bodyPr>
            <a:normAutofit fontScale="90000"/>
          </a:bodyPr>
          <a:lstStyle/>
          <a:p>
            <a:pPr algn="l"/>
            <a:r>
              <a:rPr lang="en-US" dirty="0" smtClean="0"/>
              <a:t>Candidate</a:t>
            </a:r>
            <a:endParaRPr lang="en-US" dirty="0"/>
          </a:p>
        </p:txBody>
      </p:sp>
      <p:sp>
        <p:nvSpPr>
          <p:cNvPr id="5" name="TextBox 4"/>
          <p:cNvSpPr txBox="1"/>
          <p:nvPr/>
        </p:nvSpPr>
        <p:spPr>
          <a:xfrm>
            <a:off x="428596" y="1357298"/>
            <a:ext cx="9248812" cy="5016758"/>
          </a:xfrm>
          <a:prstGeom prst="rect">
            <a:avLst/>
          </a:prstGeom>
          <a:noFill/>
        </p:spPr>
        <p:txBody>
          <a:bodyPr wrap="square" rtlCol="0">
            <a:spAutoFit/>
          </a:bodyPr>
          <a:lstStyle/>
          <a:p>
            <a:r>
              <a:rPr lang="en-US" sz="3200" dirty="0"/>
              <a:t>Name </a:t>
            </a:r>
            <a:r>
              <a:rPr lang="en-US" sz="3200" dirty="0" smtClean="0"/>
              <a:t>– </a:t>
            </a:r>
            <a:r>
              <a:rPr lang="en-US" sz="3200" dirty="0" err="1" smtClean="0"/>
              <a:t>Piyush</a:t>
            </a:r>
            <a:r>
              <a:rPr lang="en-US" sz="3200" dirty="0" smtClean="0"/>
              <a:t> </a:t>
            </a:r>
            <a:r>
              <a:rPr lang="en-US" sz="3200" dirty="0" err="1" smtClean="0"/>
              <a:t>Tiwari</a:t>
            </a:r>
            <a:endParaRPr lang="en-US" sz="3200" dirty="0" smtClean="0"/>
          </a:p>
          <a:p>
            <a:r>
              <a:rPr lang="en-US" sz="3200" dirty="0"/>
              <a:t/>
            </a:r>
            <a:br>
              <a:rPr lang="en-US" sz="3200" dirty="0"/>
            </a:br>
            <a:r>
              <a:rPr lang="en-US" sz="3200" dirty="0"/>
              <a:t>Reg. No. </a:t>
            </a:r>
            <a:r>
              <a:rPr lang="en-US" sz="3200" dirty="0" smtClean="0"/>
              <a:t>– </a:t>
            </a:r>
            <a:r>
              <a:rPr lang="en-IN" sz="3200" dirty="0" smtClean="0"/>
              <a:t>1609710081</a:t>
            </a:r>
            <a:endParaRPr lang="en-US" sz="3200" dirty="0" smtClean="0"/>
          </a:p>
          <a:p>
            <a:r>
              <a:rPr lang="en-US" sz="3200" dirty="0"/>
              <a:t/>
            </a:r>
            <a:br>
              <a:rPr lang="en-US" sz="3200" dirty="0"/>
            </a:br>
            <a:r>
              <a:rPr lang="en-US" sz="3200" dirty="0"/>
              <a:t>Phone No. </a:t>
            </a:r>
            <a:r>
              <a:rPr lang="en-US" sz="3200" dirty="0" smtClean="0"/>
              <a:t>– 7011618175</a:t>
            </a:r>
          </a:p>
          <a:p>
            <a:r>
              <a:rPr lang="en-US" sz="3200" dirty="0"/>
              <a:t/>
            </a:r>
            <a:br>
              <a:rPr lang="en-US" sz="3200" dirty="0"/>
            </a:br>
            <a:r>
              <a:rPr lang="en-US" sz="3200" dirty="0"/>
              <a:t>Email id </a:t>
            </a:r>
            <a:r>
              <a:rPr lang="en-US" sz="3200" dirty="0" smtClean="0"/>
              <a:t>– </a:t>
            </a:r>
            <a:r>
              <a:rPr lang="en-US" sz="3200" dirty="0" smtClean="0">
                <a:hlinkClick r:id="rId2"/>
              </a:rPr>
              <a:t>kashyappiyush1998@gmail.com</a:t>
            </a:r>
            <a:endParaRPr lang="en-US" sz="3200" dirty="0" smtClean="0"/>
          </a:p>
          <a:p>
            <a:r>
              <a:rPr lang="en-US" sz="3200" dirty="0"/>
              <a:t/>
            </a:r>
            <a:br>
              <a:rPr lang="en-US" sz="3200" dirty="0"/>
            </a:br>
            <a:r>
              <a:rPr lang="en-US" sz="3200" dirty="0" err="1"/>
              <a:t>Github</a:t>
            </a:r>
            <a:r>
              <a:rPr lang="en-US" sz="3200" dirty="0"/>
              <a:t> </a:t>
            </a:r>
            <a:r>
              <a:rPr lang="en-US" sz="3200" dirty="0" smtClean="0"/>
              <a:t>Id - </a:t>
            </a:r>
            <a:r>
              <a:rPr lang="en-US" sz="3200" dirty="0" smtClean="0">
                <a:hlinkClick r:id="rId3"/>
              </a:rPr>
              <a:t>https://github.com/kashyappiyush1998</a:t>
            </a:r>
            <a:endParaRPr lang="en-US" sz="3200" dirty="0" smtClean="0"/>
          </a:p>
          <a:p>
            <a:endParaRPr lang="en-US" sz="3200" dirty="0"/>
          </a:p>
        </p:txBody>
      </p:sp>
      <p:pic>
        <p:nvPicPr>
          <p:cNvPr id="2050" name="Picture 2"/>
          <p:cNvPicPr>
            <a:picLocks noChangeAspect="1" noChangeArrowheads="1"/>
          </p:cNvPicPr>
          <p:nvPr/>
        </p:nvPicPr>
        <p:blipFill>
          <a:blip r:embed="rId4" cstate="print"/>
          <a:srcRect/>
          <a:stretch>
            <a:fillRect/>
          </a:stretch>
        </p:blipFill>
        <p:spPr bwMode="auto">
          <a:xfrm>
            <a:off x="5786446" y="642918"/>
            <a:ext cx="2714644" cy="3021446"/>
          </a:xfrm>
          <a:prstGeom prst="rect">
            <a:avLst/>
          </a:prstGeom>
          <a:noFill/>
          <a:ln w="9525">
            <a:noFill/>
            <a:miter lim="800000"/>
            <a:headEnd/>
            <a:tailEnd/>
          </a:ln>
          <a:effectLst/>
        </p:spPr>
      </p:pic>
    </p:spTree>
    <p:extLst>
      <p:ext uri="{BB962C8B-B14F-4D97-AF65-F5344CB8AC3E}">
        <p14:creationId xmlns:p14="http://schemas.microsoft.com/office/powerpoint/2010/main" xmlns="" val="404905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
          <p:cNvPicPr>
            <a:picLocks noChangeAspect="1" noChangeArrowheads="1"/>
          </p:cNvPicPr>
          <p:nvPr/>
        </p:nvPicPr>
        <p:blipFill>
          <a:blip r:embed="rId2"/>
          <a:srcRect/>
          <a:stretch>
            <a:fillRect/>
          </a:stretch>
        </p:blipFill>
        <p:spPr bwMode="auto">
          <a:xfrm>
            <a:off x="1142976" y="1285860"/>
            <a:ext cx="2571768" cy="2012688"/>
          </a:xfrm>
          <a:prstGeom prst="rect">
            <a:avLst/>
          </a:prstGeom>
          <a:noFill/>
        </p:spPr>
      </p:pic>
      <p:pic>
        <p:nvPicPr>
          <p:cNvPr id="4097" name="Picture 7"/>
          <p:cNvPicPr>
            <a:picLocks noChangeAspect="1" noChangeArrowheads="1"/>
          </p:cNvPicPr>
          <p:nvPr/>
        </p:nvPicPr>
        <p:blipFill>
          <a:blip r:embed="rId3"/>
          <a:srcRect/>
          <a:stretch>
            <a:fillRect/>
          </a:stretch>
        </p:blipFill>
        <p:spPr bwMode="auto">
          <a:xfrm>
            <a:off x="5572132" y="3714752"/>
            <a:ext cx="2428892" cy="2428892"/>
          </a:xfrm>
          <a:prstGeom prst="rect">
            <a:avLst/>
          </a:prstGeom>
          <a:noFill/>
        </p:spPr>
      </p:pic>
      <p:sp>
        <p:nvSpPr>
          <p:cNvPr id="4099" name="Rectangle 3"/>
          <p:cNvSpPr>
            <a:spLocks noChangeArrowheads="1"/>
          </p:cNvSpPr>
          <p:nvPr/>
        </p:nvSpPr>
        <p:spPr bwMode="auto">
          <a:xfrm>
            <a:off x="2857488" y="285728"/>
            <a:ext cx="1857388" cy="677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DATABASE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100" name="Rectangle 4"/>
          <p:cNvSpPr>
            <a:spLocks noChangeArrowheads="1"/>
          </p:cNvSpPr>
          <p:nvPr/>
        </p:nvSpPr>
        <p:spPr bwMode="auto">
          <a:xfrm>
            <a:off x="3286116" y="1214422"/>
            <a:ext cx="4722504"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9144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WHAT IS ORACLE DATABASE</a:t>
            </a:r>
            <a:endParaRPr lang="en-US" sz="800" dirty="0" smtClean="0">
              <a:latin typeface="Arial" pitchFamily="34" charset="0"/>
              <a:ea typeface="Calibri" pitchFamily="34" charset="0"/>
              <a:cs typeface="Arial" pitchFamily="34" charset="0"/>
            </a:endParaRPr>
          </a:p>
          <a:p>
            <a:pPr marL="0" marR="0" lvl="0" indent="9144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ADVANTAGES OF ORACLE DATABASE</a:t>
            </a:r>
            <a:endParaRPr lang="en-US" sz="800" dirty="0" smtClean="0">
              <a:latin typeface="Arial" pitchFamily="34" charset="0"/>
              <a:ea typeface="Calibri" pitchFamily="34" charset="0"/>
              <a:cs typeface="Arial" pitchFamily="34" charset="0"/>
            </a:endParaRPr>
          </a:p>
          <a:p>
            <a:pPr marL="0" marR="0" lvl="0" indent="9144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NORMALIZE TABLES</a:t>
            </a:r>
          </a:p>
          <a:p>
            <a:pPr marL="0" marR="0" lvl="0" indent="9144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ESTABLISH CONNECTION</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9144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91440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101" name="Rectangle 5"/>
          <p:cNvSpPr>
            <a:spLocks noChangeArrowheads="1"/>
          </p:cNvSpPr>
          <p:nvPr/>
        </p:nvSpPr>
        <p:spPr bwMode="auto">
          <a:xfrm>
            <a:off x="0" y="4143380"/>
            <a:ext cx="9501158" cy="18774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9144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SQL</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CREATE, ALTER AND DROP TABLES</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CREATING TABLES IN A DATABASE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SELECT ROWS FROM A TABLE</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PERFORM OPERATION ON AN ENTRY</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CREATE PRIMARY KEYS AND TRIGGERS</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CREATE FOREIGN KEYS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3401"/>
            <a:ext cx="7772400" cy="761999"/>
          </a:xfrm>
        </p:spPr>
        <p:txBody>
          <a:bodyPr>
            <a:normAutofit fontScale="90000"/>
          </a:bodyPr>
          <a:lstStyle/>
          <a:p>
            <a:pPr algn="l"/>
            <a:r>
              <a:rPr lang="en-US" dirty="0" smtClean="0"/>
              <a:t>Candidate</a:t>
            </a:r>
            <a:endParaRPr lang="en-US" dirty="0"/>
          </a:p>
        </p:txBody>
      </p:sp>
      <p:sp>
        <p:nvSpPr>
          <p:cNvPr id="5" name="TextBox 4"/>
          <p:cNvSpPr txBox="1"/>
          <p:nvPr/>
        </p:nvSpPr>
        <p:spPr>
          <a:xfrm>
            <a:off x="609599" y="1375960"/>
            <a:ext cx="8054975" cy="5016758"/>
          </a:xfrm>
          <a:prstGeom prst="rect">
            <a:avLst/>
          </a:prstGeom>
          <a:noFill/>
        </p:spPr>
        <p:txBody>
          <a:bodyPr wrap="square" rtlCol="0">
            <a:spAutoFit/>
          </a:bodyPr>
          <a:lstStyle/>
          <a:p>
            <a:r>
              <a:rPr lang="en-US" sz="3200" dirty="0" smtClean="0"/>
              <a:t>Name - </a:t>
            </a:r>
            <a:r>
              <a:rPr lang="en-US" sz="3200" dirty="0" err="1"/>
              <a:t>Pranjal</a:t>
            </a:r>
            <a:r>
              <a:rPr lang="en-US" sz="3200" dirty="0"/>
              <a:t> </a:t>
            </a:r>
            <a:r>
              <a:rPr lang="en-US" sz="3200" dirty="0" smtClean="0"/>
              <a:t>Singh</a:t>
            </a:r>
          </a:p>
          <a:p>
            <a:endParaRPr lang="en-US" sz="3200" dirty="0"/>
          </a:p>
          <a:p>
            <a:r>
              <a:rPr lang="en-US" sz="3200" dirty="0" smtClean="0"/>
              <a:t>Reg. No. -1609713065</a:t>
            </a:r>
            <a:r>
              <a:rPr lang="en-US" sz="3200" dirty="0"/>
              <a:t/>
            </a:r>
            <a:br>
              <a:rPr lang="en-US" sz="3200" dirty="0"/>
            </a:br>
            <a:endParaRPr lang="en-US" sz="3200" dirty="0" smtClean="0"/>
          </a:p>
          <a:p>
            <a:r>
              <a:rPr lang="en-US" sz="3200" dirty="0" smtClean="0"/>
              <a:t>Phone No. - </a:t>
            </a:r>
            <a:r>
              <a:rPr lang="en-US" sz="3200" dirty="0"/>
              <a:t>8130425826</a:t>
            </a:r>
            <a:br>
              <a:rPr lang="en-US" sz="3200" dirty="0"/>
            </a:br>
            <a:endParaRPr lang="en-US" sz="3200" dirty="0" smtClean="0"/>
          </a:p>
          <a:p>
            <a:r>
              <a:rPr lang="en-US" sz="3200" dirty="0" smtClean="0"/>
              <a:t>Email Id - </a:t>
            </a:r>
            <a:r>
              <a:rPr lang="en-US" sz="3200" dirty="0" smtClean="0">
                <a:hlinkClick r:id="rId2"/>
              </a:rPr>
              <a:t>pranjalsingh.singh24@gmail.com</a:t>
            </a:r>
            <a:endParaRPr lang="en-US" sz="3200" dirty="0" smtClean="0"/>
          </a:p>
          <a:p>
            <a:endParaRPr lang="en-US" sz="3200" dirty="0" smtClean="0"/>
          </a:p>
          <a:p>
            <a:r>
              <a:rPr lang="en-US" sz="3200" dirty="0" err="1" smtClean="0"/>
              <a:t>Github</a:t>
            </a:r>
            <a:r>
              <a:rPr lang="en-US" sz="3200" dirty="0" smtClean="0"/>
              <a:t> ID - </a:t>
            </a:r>
            <a:r>
              <a:rPr lang="en-US" sz="3200" dirty="0">
                <a:hlinkClick r:id="rId3"/>
              </a:rPr>
              <a:t>https://</a:t>
            </a:r>
            <a:r>
              <a:rPr lang="en-US" sz="3200" dirty="0" smtClean="0">
                <a:hlinkClick r:id="rId3"/>
              </a:rPr>
              <a:t>github.com/pranjalsk98</a:t>
            </a:r>
            <a:endParaRPr lang="en-US" sz="3200" dirty="0" smtClean="0"/>
          </a:p>
          <a:p>
            <a:r>
              <a:rPr lang="en-US" sz="3200" dirty="0" smtClean="0"/>
              <a:t> </a:t>
            </a:r>
          </a:p>
        </p:txBody>
      </p:sp>
      <p:pic>
        <p:nvPicPr>
          <p:cNvPr id="1026" name="Picture 2"/>
          <p:cNvPicPr>
            <a:picLocks noChangeAspect="1" noChangeArrowheads="1"/>
          </p:cNvPicPr>
          <p:nvPr/>
        </p:nvPicPr>
        <p:blipFill>
          <a:blip r:embed="rId4"/>
          <a:srcRect/>
          <a:stretch>
            <a:fillRect/>
          </a:stretch>
        </p:blipFill>
        <p:spPr bwMode="auto">
          <a:xfrm>
            <a:off x="5000628" y="928670"/>
            <a:ext cx="3641437" cy="2428892"/>
          </a:xfrm>
          <a:prstGeom prst="rect">
            <a:avLst/>
          </a:prstGeom>
          <a:noFill/>
          <a:ln w="9525">
            <a:noFill/>
            <a:miter lim="800000"/>
            <a:headEnd/>
            <a:tailEnd/>
          </a:ln>
          <a:effectLst/>
        </p:spPr>
      </p:pic>
    </p:spTree>
    <p:extLst>
      <p:ext uri="{BB962C8B-B14F-4D97-AF65-F5344CB8AC3E}">
        <p14:creationId xmlns:p14="http://schemas.microsoft.com/office/powerpoint/2010/main" xmlns="" val="18453362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157</Words>
  <Application>Microsoft Office PowerPoint</Application>
  <PresentationFormat>On-screen Show (4:3)</PresentationFormat>
  <Paragraphs>61</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Slide 1</vt:lpstr>
      <vt:lpstr>Candidate</vt:lpstr>
      <vt:lpstr>Slide 3</vt:lpstr>
      <vt:lpstr>Candidate</vt:lpstr>
      <vt:lpstr>Backend Development</vt:lpstr>
      <vt:lpstr>Candidate</vt:lpstr>
      <vt:lpstr>Slide 7</vt:lpstr>
      <vt:lpstr>Candidate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Candidate</dc:title>
  <dc:creator>dell</dc:creator>
  <cp:lastModifiedBy>KARAN MAHESHWARI</cp:lastModifiedBy>
  <cp:revision>15</cp:revision>
  <dcterms:created xsi:type="dcterms:W3CDTF">2019-09-02T15:13:22Z</dcterms:created>
  <dcterms:modified xsi:type="dcterms:W3CDTF">2019-09-02T17:44:14Z</dcterms:modified>
</cp:coreProperties>
</file>